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0"/>
  </p:notesMasterIdLst>
  <p:sldIdLst>
    <p:sldId id="256" r:id="rId2"/>
    <p:sldId id="258" r:id="rId3"/>
    <p:sldId id="259" r:id="rId4"/>
    <p:sldId id="264" r:id="rId5"/>
    <p:sldId id="273" r:id="rId6"/>
    <p:sldId id="260" r:id="rId7"/>
    <p:sldId id="261" r:id="rId8"/>
    <p:sldId id="262" r:id="rId9"/>
    <p:sldId id="263" r:id="rId10"/>
    <p:sldId id="265" r:id="rId11"/>
    <p:sldId id="269" r:id="rId12"/>
    <p:sldId id="274" r:id="rId13"/>
    <p:sldId id="268" r:id="rId14"/>
    <p:sldId id="270" r:id="rId15"/>
    <p:sldId id="285" r:id="rId16"/>
    <p:sldId id="267" r:id="rId17"/>
    <p:sldId id="275" r:id="rId18"/>
    <p:sldId id="276" r:id="rId19"/>
    <p:sldId id="286" r:id="rId20"/>
    <p:sldId id="287" r:id="rId21"/>
    <p:sldId id="288" r:id="rId22"/>
    <p:sldId id="290" r:id="rId23"/>
    <p:sldId id="289" r:id="rId24"/>
    <p:sldId id="296" r:id="rId25"/>
    <p:sldId id="277" r:id="rId26"/>
    <p:sldId id="291" r:id="rId27"/>
    <p:sldId id="278" r:id="rId28"/>
    <p:sldId id="297" r:id="rId29"/>
    <p:sldId id="298" r:id="rId30"/>
    <p:sldId id="299" r:id="rId31"/>
    <p:sldId id="279" r:id="rId32"/>
    <p:sldId id="300" r:id="rId33"/>
    <p:sldId id="301" r:id="rId34"/>
    <p:sldId id="302" r:id="rId35"/>
    <p:sldId id="303" r:id="rId36"/>
    <p:sldId id="306" r:id="rId37"/>
    <p:sldId id="307" r:id="rId38"/>
    <p:sldId id="308" r:id="rId39"/>
    <p:sldId id="309" r:id="rId40"/>
    <p:sldId id="310" r:id="rId41"/>
    <p:sldId id="311" r:id="rId42"/>
    <p:sldId id="313" r:id="rId43"/>
    <p:sldId id="314" r:id="rId44"/>
    <p:sldId id="315" r:id="rId45"/>
    <p:sldId id="316" r:id="rId46"/>
    <p:sldId id="317" r:id="rId47"/>
    <p:sldId id="318" r:id="rId48"/>
    <p:sldId id="312" r:id="rId49"/>
    <p:sldId id="304" r:id="rId50"/>
    <p:sldId id="319" r:id="rId51"/>
    <p:sldId id="320" r:id="rId52"/>
    <p:sldId id="321" r:id="rId53"/>
    <p:sldId id="322" r:id="rId54"/>
    <p:sldId id="323" r:id="rId55"/>
    <p:sldId id="324" r:id="rId56"/>
    <p:sldId id="325" r:id="rId57"/>
    <p:sldId id="326" r:id="rId58"/>
    <p:sldId id="327" r:id="rId59"/>
    <p:sldId id="330" r:id="rId60"/>
    <p:sldId id="329" r:id="rId61"/>
    <p:sldId id="328" r:id="rId62"/>
    <p:sldId id="305" r:id="rId63"/>
    <p:sldId id="280" r:id="rId64"/>
    <p:sldId id="284" r:id="rId65"/>
    <p:sldId id="271" r:id="rId66"/>
    <p:sldId id="331" r:id="rId67"/>
    <p:sldId id="272" r:id="rId68"/>
    <p:sldId id="332" r:id="rId69"/>
    <p:sldId id="266" r:id="rId70"/>
    <p:sldId id="333" r:id="rId71"/>
    <p:sldId id="345" r:id="rId72"/>
    <p:sldId id="356" r:id="rId73"/>
    <p:sldId id="361" r:id="rId74"/>
    <p:sldId id="362" r:id="rId75"/>
    <p:sldId id="363" r:id="rId76"/>
    <p:sldId id="357" r:id="rId77"/>
    <p:sldId id="358" r:id="rId78"/>
    <p:sldId id="359" r:id="rId79"/>
    <p:sldId id="334" r:id="rId80"/>
    <p:sldId id="342" r:id="rId81"/>
    <p:sldId id="343" r:id="rId82"/>
    <p:sldId id="344" r:id="rId83"/>
    <p:sldId id="360" r:id="rId84"/>
    <p:sldId id="347" r:id="rId85"/>
    <p:sldId id="349" r:id="rId86"/>
    <p:sldId id="348" r:id="rId87"/>
    <p:sldId id="346" r:id="rId88"/>
    <p:sldId id="350" r:id="rId89"/>
    <p:sldId id="351" r:id="rId90"/>
    <p:sldId id="352" r:id="rId91"/>
    <p:sldId id="353" r:id="rId92"/>
    <p:sldId id="354" r:id="rId93"/>
    <p:sldId id="355" r:id="rId94"/>
    <p:sldId id="336" r:id="rId95"/>
    <p:sldId id="337" r:id="rId96"/>
    <p:sldId id="338" r:id="rId97"/>
    <p:sldId id="339" r:id="rId98"/>
    <p:sldId id="340" r:id="rId99"/>
    <p:sldId id="341" r:id="rId100"/>
    <p:sldId id="335" r:id="rId101"/>
    <p:sldId id="281" r:id="rId102"/>
    <p:sldId id="282" r:id="rId103"/>
    <p:sldId id="283" r:id="rId104"/>
    <p:sldId id="292" r:id="rId105"/>
    <p:sldId id="293" r:id="rId106"/>
    <p:sldId id="294" r:id="rId107"/>
    <p:sldId id="295" r:id="rId108"/>
    <p:sldId id="257" r:id="rId10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31" d="100"/>
          <a:sy n="131" d="100"/>
        </p:scale>
        <p:origin x="-120" y="-2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notesMaster" Target="notesMasters/notesMaster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printerSettings" Target="printerSettings/printerSettings1.bin"/><Relationship Id="rId112" Type="http://schemas.openxmlformats.org/officeDocument/2006/relationships/presProps" Target="presProps.xml"/><Relationship Id="rId113" Type="http://schemas.openxmlformats.org/officeDocument/2006/relationships/viewProps" Target="viewProps.xml"/><Relationship Id="rId114" Type="http://schemas.openxmlformats.org/officeDocument/2006/relationships/theme" Target="theme/theme1.xml"/><Relationship Id="rId115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8DD7DB-0A77-0C44-A90D-DA56DD16E7A1}" type="datetimeFigureOut">
              <a:rPr lang="en-US" smtClean="0"/>
              <a:t>5/4/16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88900-DA85-B941-B872-9A32732B8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08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60004-A695-B643-9A25-3FAD5EA8916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34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60004-A695-B643-9A25-3FAD5EA8916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619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make videos about code at </a:t>
            </a:r>
            <a:r>
              <a:rPr lang="en-US" baseline="0" dirty="0" err="1" smtClean="0"/>
              <a:t>youtube.com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compchomp</a:t>
            </a:r>
            <a:r>
              <a:rPr lang="en-US" baseline="0" dirty="0" smtClean="0"/>
              <a:t> – if you like code and videos, I’d love to have you check them out.</a:t>
            </a:r>
            <a:br>
              <a:rPr lang="en-US" baseline="0" dirty="0" smtClean="0"/>
            </a:b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I’d also love to continue the conversation - I’m on Twitter @</a:t>
            </a:r>
            <a:r>
              <a:rPr lang="en-US" baseline="0" dirty="0" err="1" smtClean="0"/>
              <a:t>JessRudder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And, I’ve “borrowed” the company credit card and we’ll be having drinks in the Hotel lounge before dinner.  Come talk diversity and help me spend some of that NY tech money.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Thank you!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60004-A695-B643-9A25-3FAD5EA89161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272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AC8F7-BD32-474E-B28A-204183C77CB1}" type="datetimeFigureOut">
              <a:rPr lang="en-US" smtClean="0"/>
              <a:t>5/4/16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3030-C119-F641-8258-E4CC103D5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512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AC8F7-BD32-474E-B28A-204183C77CB1}" type="datetimeFigureOut">
              <a:rPr lang="en-US" smtClean="0"/>
              <a:t>5/4/16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3030-C119-F641-8258-E4CC103D5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198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AC8F7-BD32-474E-B28A-204183C77CB1}" type="datetimeFigureOut">
              <a:rPr lang="en-US" smtClean="0"/>
              <a:t>5/4/16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3030-C119-F641-8258-E4CC103D5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09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AC8F7-BD32-474E-B28A-204183C77CB1}" type="datetimeFigureOut">
              <a:rPr lang="en-US" smtClean="0"/>
              <a:t>5/4/16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3030-C119-F641-8258-E4CC103D5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159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AC8F7-BD32-474E-B28A-204183C77CB1}" type="datetimeFigureOut">
              <a:rPr lang="en-US" smtClean="0"/>
              <a:t>5/4/16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3030-C119-F641-8258-E4CC103D5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54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AC8F7-BD32-474E-B28A-204183C77CB1}" type="datetimeFigureOut">
              <a:rPr lang="en-US" smtClean="0"/>
              <a:t>5/4/16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3030-C119-F641-8258-E4CC103D5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637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AC8F7-BD32-474E-B28A-204183C77CB1}" type="datetimeFigureOut">
              <a:rPr lang="en-US" smtClean="0"/>
              <a:t>5/4/16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3030-C119-F641-8258-E4CC103D5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310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AC8F7-BD32-474E-B28A-204183C77CB1}" type="datetimeFigureOut">
              <a:rPr lang="en-US" smtClean="0"/>
              <a:t>5/4/16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3030-C119-F641-8258-E4CC103D5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108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AC8F7-BD32-474E-B28A-204183C77CB1}" type="datetimeFigureOut">
              <a:rPr lang="en-US" smtClean="0"/>
              <a:t>5/4/16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3030-C119-F641-8258-E4CC103D5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451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AC8F7-BD32-474E-B28A-204183C77CB1}" type="datetimeFigureOut">
              <a:rPr lang="en-US" smtClean="0"/>
              <a:t>5/4/16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3030-C119-F641-8258-E4CC103D5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14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AC8F7-BD32-474E-B28A-204183C77CB1}" type="datetimeFigureOut">
              <a:rPr lang="en-US" smtClean="0"/>
              <a:t>5/4/16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3030-C119-F641-8258-E4CC103D5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71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AC8F7-BD32-474E-B28A-204183C77CB1}" type="datetimeFigureOut">
              <a:rPr lang="en-US" smtClean="0"/>
              <a:t>5/4/16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A3030-C119-F641-8258-E4CC103D5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70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ffee-c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76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ffee-disaste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5594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639222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933734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933734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933734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82931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829312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82931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sour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29312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-e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57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b-develope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53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retch-ca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70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ql-injec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53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ql-hack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53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ffee-c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63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sonal-inf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53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70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eartble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70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ld-to-vo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30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usie-intr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55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hr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30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ainforest-pupp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30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oog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30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-aci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30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ainforest-pupp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172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que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70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tch-reques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30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ploye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70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nginee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41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i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41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ouble-espress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55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i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410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oth-cas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70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d-do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627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pen-do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62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dy-charac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627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ql-sele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627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d-sq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693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ql-dele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693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staurant-tab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693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-restaurant-tab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00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usie-tri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559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was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000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ony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00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ony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627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ony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627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627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627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627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rtune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627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rtune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 descr="fortune-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00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tech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62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ouble-espress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6762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tech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194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tech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194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re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194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re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67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re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674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re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674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re-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674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re-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091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acker-harva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091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asy-to-automa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09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iple-latte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559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een-pw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091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ree-year-ol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091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ur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627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latiron-ru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51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verse-gro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76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ar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532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ql-whe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922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-whe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532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luraliz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922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-sl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55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iple-latte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559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ill-it-inje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922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ill-it-inject-im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9441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55270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45501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yes-inje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5501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-inje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5501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55270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55270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55270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uby-pat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92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iple-latte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559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ull-reque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9441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eedo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9441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curit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9441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ffee-c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7054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gic-pri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9975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licated-dat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9975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curs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99750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g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9975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99975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9997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iple-latte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559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99975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99975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99975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999750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98807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98807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98807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98807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98807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9880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2382</TotalTime>
  <Words>29</Words>
  <Application>Microsoft Macintosh PowerPoint</Application>
  <PresentationFormat>On-screen Show (16:9)</PresentationFormat>
  <Paragraphs>10</Paragraphs>
  <Slides>108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0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Flatiron School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Jessica Rudder</dc:creator>
  <cp:lastModifiedBy>Jessica Rudder</cp:lastModifiedBy>
  <cp:revision>59</cp:revision>
  <dcterms:created xsi:type="dcterms:W3CDTF">2016-05-04T14:31:41Z</dcterms:created>
  <dcterms:modified xsi:type="dcterms:W3CDTF">2016-05-06T06:14:01Z</dcterms:modified>
</cp:coreProperties>
</file>